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26728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296F3E-CA5C-4FCB-A22D-EFC94DBB7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26597"/>
            <a:ext cx="7025777" cy="37935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78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2019-08-07T18:19:08Z</dcterms:modified>
  <cp:category>Shooting</cp:category>
</cp:coreProperties>
</file>

<file path=docProps/thumbnail.jpeg>
</file>